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8" r:id="rId1"/>
  </p:sldMasterIdLst>
  <p:notesMasterIdLst>
    <p:notesMasterId r:id="rId9"/>
  </p:notesMasterIdLst>
  <p:sldIdLst>
    <p:sldId id="283" r:id="rId2"/>
    <p:sldId id="293" r:id="rId3"/>
    <p:sldId id="290" r:id="rId4"/>
    <p:sldId id="291" r:id="rId5"/>
    <p:sldId id="294" r:id="rId6"/>
    <p:sldId id="295" r:id="rId7"/>
    <p:sldId id="296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6600"/>
    <a:srgbClr val="00CCFF"/>
    <a:srgbClr val="FF9933"/>
    <a:srgbClr val="FF0066"/>
    <a:srgbClr val="FFFF00"/>
    <a:srgbClr val="FF66CC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 varScale="1">
        <p:scale>
          <a:sx n="86" d="100"/>
          <a:sy n="86" d="100"/>
        </p:scale>
        <p:origin x="14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43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145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43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65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114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026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0FA13-6D82-4C7F-8D83-21A183E68536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623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3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6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52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230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3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19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961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28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871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324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058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1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6" descr="C:\Users\400652\AppData\Local\Microsoft\Windows\Temporary Internet Files\Content.Word\20140312_132548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1655676" y="44624"/>
            <a:ext cx="583264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:\โลโก้ด่านฯ\logo กรมศุลกากร 68-ด่านศุลกากรปัตตานี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640170" cy="20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270892" y="4422591"/>
            <a:ext cx="8621588" cy="224676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วันเสาร์ ที่ ๔ พฤษภาคม ๒๕๖๒ เวลา ๐๖.๓๐ น. นายผดุงศักดิ์  ศรีเมฆ              นายด่านศุลกากรปัตตานี มอบหมายให้ นายชลชาติ  จันทร์เพ็</a:t>
            </a:r>
            <a:r>
              <a:rPr lang="th-TH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ชร</a:t>
            </a:r>
            <a:r>
              <a:rPr lang="th-TH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ผู้อำนวยการ                 ส่วนบริการศุลกากร และเจ้าหน้าที่ด่านศุลกากรปัตตานี เข้าร่วมพิธีเจริญพระพุทธมนต์ ทำบุญตักบาตร อันเกี่ยวเนื่องกับงานพระราชพิธีบรมราชาภิเษก พุทธศักราช ๒๕๖๒                ณ วัดตานีนรสโมสร พระอารามหลวง อำเภอเมืองปัตตานี จังหวัดปัตตานี </a:t>
            </a:r>
            <a:endParaRPr lang="th-TH" dirty="0">
              <a:ln w="6600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52" y="3212976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พิธีเจริญพระพุทธมนต์ ทำบุญตักบาตร </a:t>
            </a:r>
            <a:r>
              <a:rPr lang="th-TH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                                  อัน</a:t>
            </a:r>
            <a:r>
              <a:rPr lang="th-TH" sz="36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เกี่ยวเนื่องกับ</a:t>
            </a:r>
            <a:r>
              <a:rPr lang="th-TH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งานพระ</a:t>
            </a:r>
            <a:r>
              <a:rPr lang="th-TH" sz="3600" b="1" dirty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ราชพิธีบรม</a:t>
            </a:r>
            <a:r>
              <a:rPr lang="th-TH" sz="3600" b="1" dirty="0" smtClean="0">
                <a:ln w="66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ราชาภิเษก พุทธศักราช ๒๕๖๒</a:t>
            </a:r>
            <a:endParaRPr lang="th-TH" sz="3600" b="1" dirty="0">
              <a:ln w="6600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081319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8587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308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680914" cy="43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4836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607933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897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41709"/>
            <a:ext cx="4176464" cy="5571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7" y="841709"/>
            <a:ext cx="4176464" cy="55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8926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524205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7969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26</Words>
  <Application>Microsoft Office PowerPoint</Application>
  <PresentationFormat>On-screen Show (4:3)</PresentationFormat>
  <Paragraphs>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Angsana New</vt:lpstr>
      <vt:lpstr>Arial</vt:lpstr>
      <vt:lpstr>Calibri</vt:lpstr>
      <vt:lpstr>Cordia New</vt:lpstr>
      <vt:lpstr>TH SarabunIT๙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287</cp:revision>
  <cp:lastPrinted>2015-01-15T07:32:25Z</cp:lastPrinted>
  <dcterms:created xsi:type="dcterms:W3CDTF">2014-07-07T11:27:26Z</dcterms:created>
  <dcterms:modified xsi:type="dcterms:W3CDTF">2019-05-07T03:40:41Z</dcterms:modified>
</cp:coreProperties>
</file>